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3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4ED8C-CB11-4552-B4AC-A81C058685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487207-0871-48DE-8640-F1DC30C24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6ED49-3AE3-4E81-96CC-D2D16743E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ADC5A-4404-43EB-8E80-C4F8B3404C1A}" type="datetimeFigureOut">
              <a:rPr lang="en-IN" smtClean="0"/>
              <a:t>28-07-2020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5ECB2-5CF5-4174-99EE-587CA850E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AB3DF-45DD-4754-9F56-7EB4D88AE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B29D-3F2D-434A-A4AF-C3DE2F7E82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3313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819DD-2173-4375-ABD2-074D48380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2C3156-721A-407C-B21B-5D28EDCD1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05190-FC67-4905-9EA1-17C3685CB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ADC5A-4404-43EB-8E80-C4F8B3404C1A}" type="datetimeFigureOut">
              <a:rPr lang="en-IN" smtClean="0"/>
              <a:t>28-07-2020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1A617-6D5E-4A07-AD2B-7C1739868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3F319-428F-4373-95E1-A0A3AA561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B29D-3F2D-434A-A4AF-C3DE2F7E82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1631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7F6A04-E357-44D4-90FD-7B11FCAEF4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15149-C67D-4727-AF52-C205DA371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58755-2F14-4F39-91CD-0B45293D9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ADC5A-4404-43EB-8E80-C4F8B3404C1A}" type="datetimeFigureOut">
              <a:rPr lang="en-IN" smtClean="0"/>
              <a:t>28-07-2020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566F9-E11F-44D3-8F29-8FA68941B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D2D7D-8769-4743-883D-C678D2DE5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B29D-3F2D-434A-A4AF-C3DE2F7E82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5113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2EA5C-8287-4579-8F7E-ADBC684E1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24D0A-8E38-4D0B-AF2B-99C23C079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CB859A-E138-49C8-B905-DD172A937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ADC5A-4404-43EB-8E80-C4F8B3404C1A}" type="datetimeFigureOut">
              <a:rPr lang="en-IN" smtClean="0"/>
              <a:t>28-07-2020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9B1C0-E257-4BCA-9059-FB01366DA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10323-3148-4E05-B920-96C67C7F6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B29D-3F2D-434A-A4AF-C3DE2F7E82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7065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DECFF-1E52-4134-8627-B4CE40AAD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1429BB-4BA0-4EDB-84BE-54DDE16DD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031C5-6DBB-4121-896B-FC8D257D4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ADC5A-4404-43EB-8E80-C4F8B3404C1A}" type="datetimeFigureOut">
              <a:rPr lang="en-IN" smtClean="0"/>
              <a:t>28-07-2020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6029D-B277-4B4F-A43C-A99B1450D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D230D-500F-4A6C-9178-D1FF1D6A4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B29D-3F2D-434A-A4AF-C3DE2F7E82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543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D222E-6924-40D7-AB9C-A973993C2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09327-7589-47D0-9639-7321BF6E9E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980AF2-C86E-4C7C-AA5E-1623E52032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C67B0E-8454-4AB7-8EDF-B294AEF3D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ADC5A-4404-43EB-8E80-C4F8B3404C1A}" type="datetimeFigureOut">
              <a:rPr lang="en-IN" smtClean="0"/>
              <a:t>28-07-2020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9A966-1824-49AD-BD68-AA56AD60E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170E44-8982-4961-90AE-6CC036E47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B29D-3F2D-434A-A4AF-C3DE2F7E82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1096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3AAC5-1F3C-454E-8E19-7DA0F2471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E4B05C-1E05-42CC-817B-65D2F9CCC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2DE01A-1C63-4001-BFB9-379E3A02A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AD6615-EC05-4888-843E-4670B88161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65103D-AA12-4A37-B356-17F1B49206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5902C3-C6D5-4A6F-B6B5-28EDD9FB1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ADC5A-4404-43EB-8E80-C4F8B3404C1A}" type="datetimeFigureOut">
              <a:rPr lang="en-IN" smtClean="0"/>
              <a:t>28-07-2020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658F69-0AE4-476B-B023-637243533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25E2C5-A13A-431A-BC8F-EDAE24DB9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B29D-3F2D-434A-A4AF-C3DE2F7E82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0040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CAE67-63CC-4BD6-9B4B-76242748A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590045-E1E6-40C5-B3A1-D9334F5EC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ADC5A-4404-43EB-8E80-C4F8B3404C1A}" type="datetimeFigureOut">
              <a:rPr lang="en-IN" smtClean="0"/>
              <a:t>28-07-2020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3A1420-39E9-4519-8EF3-A9AC616DF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CA396E-8AC5-470F-8593-572C34BA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B29D-3F2D-434A-A4AF-C3DE2F7E82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8919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D03143-ADFA-4427-A556-C30AA9B21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ADC5A-4404-43EB-8E80-C4F8B3404C1A}" type="datetimeFigureOut">
              <a:rPr lang="en-IN" smtClean="0"/>
              <a:t>28-07-2020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3B749B-C47E-4828-B60F-8D7D9F306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9C4AE5-5D64-4AA8-8E8B-8556E7C87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B29D-3F2D-434A-A4AF-C3DE2F7E82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4002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91D0E-544B-444E-BB34-393A433DC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5D90B-6093-40FF-93A1-236C05824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5A592B-6377-44CA-9B99-7ADACD9D3C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47752-9E17-4A55-8F84-5684A08E4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ADC5A-4404-43EB-8E80-C4F8B3404C1A}" type="datetimeFigureOut">
              <a:rPr lang="en-IN" smtClean="0"/>
              <a:t>28-07-2020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D04483-1367-4492-B650-7A9BFD0C3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90C08-1E57-4D69-B2D7-2A7AEF1F4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B29D-3F2D-434A-A4AF-C3DE2F7E82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6319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EDC2A-6123-4A4B-9393-245440705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D2586B-1B75-4B3D-BECA-38071EE1E5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6104BF-94BE-4D92-B277-DE60FA098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DB1C0A-B0A4-43E3-B5A7-6EF354D97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ADC5A-4404-43EB-8E80-C4F8B3404C1A}" type="datetimeFigureOut">
              <a:rPr lang="en-IN" smtClean="0"/>
              <a:t>28-07-2020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7A6C7-673A-42F9-8996-374333FF1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7583C9-B272-4E5B-AE8C-E209A4A86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B29D-3F2D-434A-A4AF-C3DE2F7E82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0151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B97374-3F2B-4F59-9472-E38526D22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2A97CF-F16E-4814-8E7D-7F8EECBAE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8B15E-88F8-4F61-9041-33FEF1FE5B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ADC5A-4404-43EB-8E80-C4F8B3404C1A}" type="datetimeFigureOut">
              <a:rPr lang="en-IN" smtClean="0"/>
              <a:t>28-07-2020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5E382-BB0C-4C6F-8775-201801332F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C46E0-3285-4F45-A33F-95152753E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FB29D-3F2D-434A-A4AF-C3DE2F7E82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4807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32FC69-3BF8-4FEB-8B0A-02CAB469E5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244" y="0"/>
            <a:ext cx="6969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42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79C685-C8D3-4F26-9AB6-FE51D866E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691" y="0"/>
            <a:ext cx="67946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28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53D3F2-F25C-45E1-8074-7D3A542E0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436" y="0"/>
            <a:ext cx="69611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07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7011E6-5A81-45E8-8493-E69EBE391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511" y="0"/>
            <a:ext cx="71769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92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E365FD-499A-4AAA-8A4A-7CE35D15A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222" y="0"/>
            <a:ext cx="69415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915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7A3411-024B-4A2A-BB02-D029570B2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159" y="0"/>
            <a:ext cx="66116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423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C00727-A899-4F1C-A3BC-B056681D3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879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26BB73-14F3-49BB-AA5E-E28920B1B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121" y="0"/>
            <a:ext cx="68197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35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7D35CE-9930-4649-9F10-17688FD39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987" y="571500"/>
            <a:ext cx="55340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426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44921C-57F3-4FAE-94EC-C2D4E2D003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436" y="0"/>
            <a:ext cx="69611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662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3792E9-EB63-410C-900E-881E5342C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62" y="642937"/>
            <a:ext cx="5476875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5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577FA7-617E-45A8-AFEF-A6F76A493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244" y="0"/>
            <a:ext cx="6969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67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064E80-9B4D-4F85-88DD-A36B56E39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7" y="438150"/>
            <a:ext cx="5191125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34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3D35C1-0DEA-4269-9687-F1B810F04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5" y="47625"/>
            <a:ext cx="7143750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88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BCFD29-54C7-4D92-8DB0-F8157F3C5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774" y="0"/>
            <a:ext cx="69884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468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6D89F3-9278-4001-8198-87FABEA36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433" y="0"/>
            <a:ext cx="56471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19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38601A-4643-4D8B-8333-A4DF3A6FD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5" y="52387"/>
            <a:ext cx="7143750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51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A3E73A-68FB-4A36-86C1-FECB86F8D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570" y="0"/>
            <a:ext cx="64668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715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C7599B-BA49-49F1-B3C1-77B0BB596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159" y="0"/>
            <a:ext cx="8946146" cy="686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96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18B9DC-4B4D-40A3-91D9-FD1FDEACA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653" y="0"/>
            <a:ext cx="68326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77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Deepanshu Gambhir</dc:creator>
  <cp:lastModifiedBy>Deepanshu Gambhir</cp:lastModifiedBy>
  <cp:revision>2</cp:revision>
  <dcterms:created xsi:type="dcterms:W3CDTF">2020-07-28T04:22:04Z</dcterms:created>
  <dcterms:modified xsi:type="dcterms:W3CDTF">2020-07-28T04:30:54Z</dcterms:modified>
</cp:coreProperties>
</file>